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2BCCDE-A54E-4981-AD52-943BFD40375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2364720-75C1-4B13-A3A8-C817B56D93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Акция по участию родителей в контроле за качеством питания в общеобразовательных учреждениях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05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.202</a:t>
            </a:r>
            <a:r>
              <a:rPr lang="en-US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93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jskor\Downloads\Telegram Desktop\photo_2023-04-06_22-22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00379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skor\Downloads\Telegram Desktop\photo_2023-04-06_22-23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84" y="2204864"/>
            <a:ext cx="3068333" cy="40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7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jskor\Downloads\Telegram Desktop\photo_2023-04-06_22-23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" y="2060848"/>
            <a:ext cx="3118569" cy="415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skor\Downloads\Telegram Desktop\photo_2023-04-06_22-23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4470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0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Родительский контроль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jskor\Downloads\Telegram Desktop\photo_2023-04-06_22-23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553924" cy="473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skor\Downloads\Telegram Desktop\photo_2023-04-06_22-23-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05280"/>
            <a:ext cx="3530724" cy="47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64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</TotalTime>
  <Words>20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Акция по участию родителей в контроле за качеством питания в общеобразовательных учреждениях</vt:lpstr>
      <vt:lpstr>Столовая</vt:lpstr>
      <vt:lpstr>Презентация PowerPoint</vt:lpstr>
      <vt:lpstr>Родительский контроль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205</dc:creator>
  <cp:lastModifiedBy>Евгения Скорнякова</cp:lastModifiedBy>
  <cp:revision>6</cp:revision>
  <dcterms:created xsi:type="dcterms:W3CDTF">2022-11-23T12:39:12Z</dcterms:created>
  <dcterms:modified xsi:type="dcterms:W3CDTF">2023-04-06T19:45:46Z</dcterms:modified>
</cp:coreProperties>
</file>